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38A519CD-FC33-AF49-BE88-9C7BD322BCA8}">
          <p14:sldIdLst>
            <p14:sldId id="256"/>
          </p14:sldIdLst>
        </p14:section>
        <p14:section name="Intro" id="{C7295160-530D-C249-B256-6EC00910CED8}">
          <p14:sldIdLst>
            <p14:sldId id="257"/>
            <p14:sldId id="258"/>
            <p14:sldId id="259"/>
            <p14:sldId id="260"/>
            <p14:sldId id="261"/>
            <p14:sldId id="262"/>
          </p14:sldIdLst>
        </p14:section>
        <p14:section name="Stellarium" id="{B536BCB7-C9F2-7D45-8EFD-BE818A79B724}">
          <p14:sldIdLst>
            <p14:sldId id="263"/>
            <p14:sldId id="264"/>
          </p14:sldIdLst>
        </p14:section>
        <p14:section name="Coordinates" id="{313829DE-D087-FB4B-8ECE-C94FB72F76FF}">
          <p14:sldIdLst>
            <p14:sldId id="265"/>
            <p14:sldId id="266"/>
            <p14:sldId id="267"/>
            <p14:sldId id="28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gif>
</file>

<file path=ppt/media/image4.png>
</file>

<file path=ppt/media/image5.gi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E910B-DEB8-E542-8A6C-A1AF2AFD5164}" type="datetimeFigureOut">
              <a:rPr lang="en-GB" smtClean="0"/>
              <a:t>08/06/2022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4B34AD-5C61-7F47-A2CF-DC740846A3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517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71AD-1309-94D1-7461-D9108ED14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950E9-097C-3291-65A1-2AD3CDC22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4D2E4-DAB9-FD48-66D8-171BB844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B8767-5CA5-EB44-A40A-DA6EFB4BE97A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30D40-8193-CA29-F682-CA82A69D2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ABC7C-C417-04DB-E6D0-AFFA979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626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AD862-89FC-6240-85C0-A79E1893C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724EB-5467-C85B-DE55-E40FF2EC4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A6C80-4B1E-0713-0E44-015D1D43F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469D1-515B-2E40-9836-04EA4FE963C4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E7B04-561A-B7F1-642C-DE4A27C84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D2CC3-0559-D586-A42A-A50E73053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47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B48453-F389-0F96-74AC-EA75F69B9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48099-DA1C-CC5E-234A-C86B0A099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770A8-BDFA-C3EB-9E55-0451D1453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609-7B9A-E544-ADB9-0380E537100F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AD61-2972-A00A-B804-B774AC44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E64CD-2093-0B0B-DE6A-956E4F8A7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26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58ADF-E2A4-BF8A-1E02-9F7C7155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DF4E2-2C25-DA79-1165-A9BD5EC47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44ECA-8BB1-3D5B-F182-636340B52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CD1E4-67E6-824E-9952-CCBAB54F56AF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CB3D5-09F5-6E73-DFF3-308572564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2AE03-A8D1-E6A8-7000-7BF7B7324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53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29C62-C6EB-3371-C0CF-4B27BD74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0DC64-1FC6-DC94-A14E-34C1A01BC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F0819-9D61-A680-515D-E8E1205D2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23C75-FC47-4642-87E8-4812047A886C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0C1D5-66F0-0CD3-083E-044B57B3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46B2B-11B0-0575-B411-3139E0D5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196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5BACB-97C9-5C10-8086-20E0CECB3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F0F34-C397-8B82-6170-EDC1339A3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BF4062-0A0D-5710-90C5-7493BC4BED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9246FE-1200-F035-D144-5FA35093B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6707-F56A-DF47-8943-70E44BF0A3CA}" type="datetime1">
              <a:rPr lang="en-SG" smtClean="0"/>
              <a:t>8/6/22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FBCEC-4BD3-5E3E-F1EA-9B9994243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3469A-8224-1DBC-DCE7-382133FF5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04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11186-F05B-AA2D-9889-3F3844A9E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54D17-63A8-70C7-EEE9-5CB2C1AE9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E250B-98F4-4D8E-A879-1955F4853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7F818F-F273-11F9-2340-79BE0644B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35AF9F-BEDD-891B-7921-DA4772376C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A969DB-852F-60CD-6CBF-5DFF0576F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04EE-6D16-034B-81F8-E59A814E64BC}" type="datetime1">
              <a:rPr lang="en-SG" smtClean="0"/>
              <a:t>8/6/22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BD4922-2D7F-972D-3E4C-5D55FC8B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7DBBBA-8C37-831A-0C00-ECBDFD527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0907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01C7-6A3F-CD95-6CA8-E8CBD2BBC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DBB88A-332B-41E9-19DA-8CFCB8C99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FA6C-D59A-F545-9EF6-9E62F2331065}" type="datetime1">
              <a:rPr lang="en-SG" smtClean="0"/>
              <a:t>8/6/22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646D9-0499-8114-B99F-846899BC2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1CFA46-13E0-8234-1F84-1318B180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55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FAAA1A-DE8C-6F8A-A0DB-8748C7EE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2EE09-ED04-8C4C-8A56-F7C7088C3FA4}" type="datetime1">
              <a:rPr lang="en-SG" smtClean="0"/>
              <a:t>8/6/22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529543-F004-4644-5858-E9E4CB722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21F78-B4BC-5B9F-5D3A-C9E76D00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0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74EB-1106-3AA3-5F27-7337794C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F66D-F1FD-AB47-6CC2-B20B5F5B8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8E3A1-9002-6A37-0066-EECF2781D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4FB77-FD47-547A-F139-2EB1B16E4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B4864-DCD3-A546-B7E5-398C3B0185F9}" type="datetime1">
              <a:rPr lang="en-SG" smtClean="0"/>
              <a:t>8/6/22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F8FCB-1080-F438-B4E7-970F883C5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B6BCD-1E50-0CF1-A4AC-058317BE1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282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71BEF-909E-D709-B3C2-D9B8F9DF3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326B67-7149-F13F-6887-3D5277BF2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2BF1A-7DDE-DF89-EDBA-146ED1D81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69B7A-886E-9A0F-04D9-846988A47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0AE68-6B70-4849-97DA-362810DE22B6}" type="datetime1">
              <a:rPr lang="en-SG" smtClean="0"/>
              <a:t>8/6/22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AAAC7D-24CD-5DDD-1A7B-9823BDE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FA04BA-DB3B-2A89-AE84-D379BC002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933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257C51-297D-6A4A-454D-D84F53EBB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A773B-9EBE-AD5A-7F36-A0C818180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31D88-DE7D-F1FC-8954-0C9CC506D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F054F-316E-3743-BD01-7A504447A5BA}" type="datetime1">
              <a:rPr lang="en-SG" smtClean="0"/>
              <a:t>8/6/22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69829-23A4-5F03-C8B0-AE3BD5D1C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AAC0-9D41-2B02-DC18-84E6F6424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C4A5C-7BC7-704B-893D-888D3FAB3B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51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s.rochester.edu/~blackman/ast104/coordinates.html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stellarium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looking at the stars in the sky&#10;&#10;Description automatically generated with low confidence">
            <a:extLst>
              <a:ext uri="{FF2B5EF4-FFF2-40B4-BE49-F238E27FC236}">
                <a16:creationId xmlns:a16="http://schemas.microsoft.com/office/drawing/2014/main" id="{15BC31EB-66BC-CFAB-4E75-8506EC3D83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866A7-2F92-E6FD-76B4-39059863E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/>
              <a:t>Astronomy 100/1</a:t>
            </a:r>
            <a:br>
              <a:rPr lang="en-GB" sz="4800"/>
            </a:br>
            <a:r>
              <a:rPr lang="en-GB" sz="4800"/>
              <a:t>Lab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52112-D3EA-5CC1-92BC-B9C9D241C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GB" sz="2000" b="1"/>
              <a:t>[subtitles]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010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40A207-C25C-8027-F6BF-F6819ECED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 we find anything</a:t>
            </a:r>
          </a:p>
        </p:txBody>
      </p:sp>
      <p:pic>
        <p:nvPicPr>
          <p:cNvPr id="5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09748791-9F62-D80B-D9D2-8AD08F094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7903" y="2139351"/>
            <a:ext cx="7636192" cy="41651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C9BD7-179F-71A8-3B75-C8D2952D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E8C4A5C-7BC7-704B-893D-888D3FAB3B8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DB4317-29F7-A129-9E20-980FBB1BE863}"/>
              </a:ext>
            </a:extLst>
          </p:cNvPr>
          <p:cNvSpPr txBox="1"/>
          <p:nvPr/>
        </p:nvSpPr>
        <p:spPr>
          <a:xfrm>
            <a:off x="2277903" y="6488668"/>
            <a:ext cx="1171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ISU</a:t>
            </a:r>
          </a:p>
        </p:txBody>
      </p:sp>
    </p:spTree>
    <p:extLst>
      <p:ext uri="{BB962C8B-B14F-4D97-AF65-F5344CB8AC3E}">
        <p14:creationId xmlns:p14="http://schemas.microsoft.com/office/powerpoint/2010/main" val="482107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7F7AF4-72C6-4B71-9E40-53E8BFEF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20013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D52828C0-E2CB-7BD7-7706-C9899DE8C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764" r="32442" b="11731"/>
          <a:stretch/>
        </p:blipFill>
        <p:spPr>
          <a:xfrm>
            <a:off x="2488403" y="2246409"/>
            <a:ext cx="7215193" cy="405813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39E36-3139-4F32-C988-C92C0FA8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E8C4A5C-7BC7-704B-893D-888D3FAB3B8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625671-DA59-32FF-4D00-04C6B72A6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 we find anything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FA5097-8C0E-82C7-DA28-1B3344482FA5}"/>
              </a:ext>
            </a:extLst>
          </p:cNvPr>
          <p:cNvSpPr txBox="1"/>
          <p:nvPr/>
        </p:nvSpPr>
        <p:spPr>
          <a:xfrm>
            <a:off x="2488403" y="4972692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270º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407B20-C868-E084-DAD2-495831220A22}"/>
              </a:ext>
            </a:extLst>
          </p:cNvPr>
          <p:cNvSpPr txBox="1"/>
          <p:nvPr/>
        </p:nvSpPr>
        <p:spPr>
          <a:xfrm>
            <a:off x="5751813" y="5577155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180º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FBF01C-EA50-4B9D-6C92-E4A43B4F680B}"/>
              </a:ext>
            </a:extLst>
          </p:cNvPr>
          <p:cNvSpPr txBox="1"/>
          <p:nvPr/>
        </p:nvSpPr>
        <p:spPr>
          <a:xfrm>
            <a:off x="9015227" y="4972692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90º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0ADA0E-70F4-1081-54F6-7D08889F316F}"/>
              </a:ext>
            </a:extLst>
          </p:cNvPr>
          <p:cNvSpPr txBox="1"/>
          <p:nvPr/>
        </p:nvSpPr>
        <p:spPr>
          <a:xfrm>
            <a:off x="5885377" y="4298881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0º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4CA2EB-7B95-DDF4-5A6F-B356C2026F37}"/>
              </a:ext>
            </a:extLst>
          </p:cNvPr>
          <p:cNvSpPr txBox="1"/>
          <p:nvPr/>
        </p:nvSpPr>
        <p:spPr>
          <a:xfrm>
            <a:off x="8326858" y="4726862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0º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0008B2-0FB7-9BB7-DF21-05E294BA80DC}"/>
              </a:ext>
            </a:extLst>
          </p:cNvPr>
          <p:cNvSpPr txBox="1"/>
          <p:nvPr/>
        </p:nvSpPr>
        <p:spPr>
          <a:xfrm>
            <a:off x="5743596" y="2552640"/>
            <a:ext cx="688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90º</a:t>
            </a:r>
          </a:p>
        </p:txBody>
      </p:sp>
    </p:spTree>
    <p:extLst>
      <p:ext uri="{BB962C8B-B14F-4D97-AF65-F5344CB8AC3E}">
        <p14:creationId xmlns:p14="http://schemas.microsoft.com/office/powerpoint/2010/main" val="221885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8CB765-6426-1BA5-2368-4B4C53CDE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do we find anything</a:t>
            </a:r>
          </a:p>
        </p:txBody>
      </p:sp>
      <p:pic>
        <p:nvPicPr>
          <p:cNvPr id="5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4B3A76D2-334E-86E8-2A2F-8CE4D01DE5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2465" y="640080"/>
            <a:ext cx="7198472" cy="55788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A0FCBA-8356-B25A-C162-7C8D40616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476" y="6356350"/>
            <a:ext cx="625443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7E8C4A5C-7BC7-704B-893D-888D3FAB3B85}" type="slidenum">
              <a:rPr lang="en-US" smtClean="0"/>
              <a:pPr algn="l"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D8CB5-D220-C308-EAE4-5E06E9FB50DA}"/>
              </a:ext>
            </a:extLst>
          </p:cNvPr>
          <p:cNvSpPr txBox="1"/>
          <p:nvPr/>
        </p:nvSpPr>
        <p:spPr>
          <a:xfrm>
            <a:off x="638175" y="6488668"/>
            <a:ext cx="7176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</a:t>
            </a:r>
            <a:r>
              <a:rPr lang="en-SG" dirty="0">
                <a:hlinkClick r:id="rId3"/>
              </a:rPr>
              <a:t>http://www.pas.rochester.edu/~blackman/ast104/coordinates.html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538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F3475-929E-FD45-986F-A187807CD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GB" dirty="0"/>
              <a:t>A minute about minutes</a:t>
            </a:r>
          </a:p>
        </p:txBody>
      </p:sp>
      <p:pic>
        <p:nvPicPr>
          <p:cNvPr id="12" name="Picture 11" descr="Half face clock on a wall">
            <a:extLst>
              <a:ext uri="{FF2B5EF4-FFF2-40B4-BE49-F238E27FC236}">
                <a16:creationId xmlns:a16="http://schemas.microsoft.com/office/drawing/2014/main" id="{D9A90C58-117D-0D4A-83C1-D1B54FEFA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3" r="2" b="2"/>
          <a:stretch/>
        </p:blipFill>
        <p:spPr>
          <a:xfrm>
            <a:off x="5858401" y="1901555"/>
            <a:ext cx="6170299" cy="422480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E0CAAE-9C33-7C4A-AB90-9BA793E79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71568"/>
            <a:ext cx="5726988" cy="5049907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dirty="0"/>
              <a:t>Angles are commonly measured in </a:t>
            </a:r>
            <a:r>
              <a:rPr lang="en-GB" b="1" dirty="0"/>
              <a:t>degrees</a:t>
            </a:r>
            <a:r>
              <a:rPr lang="en-GB" dirty="0"/>
              <a:t>.</a:t>
            </a:r>
          </a:p>
          <a:p>
            <a:pPr>
              <a:spcBef>
                <a:spcPts val="600"/>
              </a:spcBef>
            </a:pPr>
            <a:r>
              <a:rPr lang="en-GB" dirty="0"/>
              <a:t>For smaller angles, we use </a:t>
            </a:r>
            <a:r>
              <a:rPr lang="en-GB" b="1" dirty="0"/>
              <a:t>minutes</a:t>
            </a:r>
            <a:r>
              <a:rPr lang="en-GB" dirty="0"/>
              <a:t>, or </a:t>
            </a:r>
            <a:r>
              <a:rPr lang="en-GB" b="1" dirty="0"/>
              <a:t>arcminutes</a:t>
            </a:r>
            <a:r>
              <a:rPr lang="en-GB" dirty="0"/>
              <a:t>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60’</a:t>
            </a:r>
            <a:r>
              <a:rPr lang="en-GB" dirty="0"/>
              <a:t> in a degree.</a:t>
            </a:r>
          </a:p>
          <a:p>
            <a:pPr>
              <a:spcBef>
                <a:spcPts val="600"/>
              </a:spcBef>
            </a:pPr>
            <a:r>
              <a:rPr lang="en-GB" dirty="0"/>
              <a:t>For even smaller angles, we use </a:t>
            </a:r>
            <a:r>
              <a:rPr lang="en-GB" b="1" dirty="0"/>
              <a:t>seconds</a:t>
            </a:r>
            <a:r>
              <a:rPr lang="en-GB" dirty="0"/>
              <a:t>, or </a:t>
            </a:r>
            <a:r>
              <a:rPr lang="en-GB" b="1" dirty="0"/>
              <a:t>arcseconds</a:t>
            </a:r>
            <a:r>
              <a:rPr lang="en-GB" dirty="0"/>
              <a:t>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60”</a:t>
            </a:r>
            <a:r>
              <a:rPr lang="en-GB" dirty="0"/>
              <a:t> in an arcminute.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3600</a:t>
            </a:r>
            <a:r>
              <a:rPr lang="en-GB" b="1"/>
              <a:t>”</a:t>
            </a:r>
            <a:r>
              <a:rPr lang="en-GB"/>
              <a:t> in </a:t>
            </a:r>
            <a:r>
              <a:rPr lang="en-GB" dirty="0"/>
              <a:t>a degree.</a:t>
            </a:r>
          </a:p>
          <a:p>
            <a:pPr>
              <a:spcBef>
                <a:spcPts val="600"/>
              </a:spcBef>
            </a:pPr>
            <a:r>
              <a:rPr lang="en-GB" dirty="0"/>
              <a:t>Right ascension is measured in hours-minutes-seconds.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24 </a:t>
            </a:r>
            <a:r>
              <a:rPr lang="en-GB" dirty="0"/>
              <a:t>hours in a circle of 360°.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87684-24B9-294D-8915-D06587DD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56553F7-2ED1-FC4A-99B8-CC7FC3463ABF}" type="slidenum">
              <a:rPr lang="en-GB" smtClean="0"/>
              <a:pPr>
                <a:spcAft>
                  <a:spcPts val="600"/>
                </a:spcAft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26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C92-7A17-E5AB-34EE-21FF0293A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it work?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CCBC6-1F2E-5843-C115-006CE24DA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Try it for yourself! Open </a:t>
            </a:r>
            <a:r>
              <a:rPr lang="en-US" dirty="0" err="1"/>
              <a:t>Stellarium</a:t>
            </a:r>
            <a:r>
              <a:rPr lang="en-US" dirty="0"/>
              <a:t> and click on an object!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20490-1CC9-5EF1-93D3-30F6438B8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169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14B53-E023-504C-FB1D-6AE59D49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Submissions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B0AE0-9C78-4A2D-8E00-533260EE6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1 screenshot of </a:t>
            </a:r>
            <a:r>
              <a:rPr lang="en-US" dirty="0" err="1"/>
              <a:t>Stellarium</a:t>
            </a:r>
            <a:r>
              <a:rPr lang="en-US" dirty="0"/>
              <a:t> set to your location</a:t>
            </a:r>
          </a:p>
          <a:p>
            <a:pPr marL="514350" indent="-514350"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Fill in the Lab 0 survey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 </a:t>
            </a:r>
            <a:r>
              <a:rPr lang="en-US" b="1" i="1" u="sng" dirty="0">
                <a:solidFill>
                  <a:srgbClr val="FF0000"/>
                </a:solidFill>
              </a:rPr>
              <a:t>NOT</a:t>
            </a:r>
            <a:r>
              <a:rPr lang="en-US" dirty="0"/>
              <a:t> graded on correctness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Due next Wed, 2 Sept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370B8-6F27-8256-27BC-3A1D742D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359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CF521-7954-CC90-038D-DF3A7AE5F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Welcome!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dark, painted&#10;&#10;Description automatically generated">
            <a:extLst>
              <a:ext uri="{FF2B5EF4-FFF2-40B4-BE49-F238E27FC236}">
                <a16:creationId xmlns:a16="http://schemas.microsoft.com/office/drawing/2014/main" id="{A658E80F-C6D3-DA16-FC68-13C972C67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193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B08F6-C932-4B7C-E4E2-95F0E51F6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3280" y="603504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7E8C4A5C-7BC7-704B-893D-888D3FAB3B85}" type="slidenum">
              <a:rPr lang="en-US" sz="15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15</a:t>
            </a:fld>
            <a:endParaRPr lang="en-US" sz="15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6689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632D2-6695-771F-848C-9A82D1D3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7147B-0F08-122E-E75D-3965681E1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Instructor: Prof. Stephen Schneider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Course coordinator and TA: Patrick </a:t>
            </a:r>
            <a:r>
              <a:rPr lang="en-US" dirty="0" err="1"/>
              <a:t>Kamieneski</a:t>
            </a:r>
            <a:endParaRPr lang="en-US" dirty="0"/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TAs: Yvonne Ban and Yingjie Cheng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Other section TAs: Luan Luan, </a:t>
            </a:r>
            <a:r>
              <a:rPr lang="en-US" dirty="0" err="1"/>
              <a:t>Lisiyuan</a:t>
            </a:r>
            <a:r>
              <a:rPr lang="en-US" dirty="0"/>
              <a:t> Yang, Sam Cutler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00A0C-AC20-3513-293B-C5A5BE068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88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B4CB1-1AD2-537A-3E7C-F1AF06038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2514F-BB99-6D3E-16B3-2EF21C708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6 sections per week, all recorded, same link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Mon/Wed/Fri, 12.20 and 1.25 pm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Same content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Moodle: all the things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Recordings, materials, submissions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6 labs, 2 weeks each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3ED9DA-760B-BF02-26FA-31F83EFFD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766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1349D-DD9F-A264-CF21-4968D3EBB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help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8144E-8005-B267-9A8F-433C348F5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Astronomy help desk email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Astronomy majors can help with lab or lecture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Email us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Emails on Moodle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BE9706-3D88-3825-BE0A-52D38AA1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10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F7D51-E42A-6436-5700-A7E1D108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2686C-CF89-5862-AFD8-FF05C59ED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100% of lab grade makes up 25% of ASTRON 100/101 grade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Not grading attendance or participation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Interacting with us live is best, recommended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Others probably have same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FA52A-A73B-14D4-40AD-710E4D6B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785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4AF6-9C5A-6F3C-4555-51243E263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Zoom orientation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AD58F-08B0-9421-E86B-5D38BA60A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Video and sound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Please mute your sound unless you are speaking.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Video feeds affect bandwidth, up to you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Chat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Ask questions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‘Private’ chats can be downloaded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Raise hand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Open participants panel and click ‘More’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7E1A9-55C0-103B-2FB9-9206D58D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629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9C08-5BDA-578B-4F52-31A34C25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you need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A4AD4-05B3-3EB8-464F-A74EF32FC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Computer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Lab 0 survey on Moodle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Camera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Can be phone, just be consistent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/>
              <a:t>Access to sky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06287-CDC9-0615-E1D7-10B2DB97E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361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sitting, large, game, standing&#10;&#10;Description automatically generated">
            <a:extLst>
              <a:ext uri="{FF2B5EF4-FFF2-40B4-BE49-F238E27FC236}">
                <a16:creationId xmlns:a16="http://schemas.microsoft.com/office/drawing/2014/main" id="{06898B54-1482-2B9E-9F8E-C4BFB527F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1" b="9206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482777-9D7D-D723-2DD8-E5A215BFBBDD}"/>
              </a:ext>
            </a:extLst>
          </p:cNvPr>
          <p:cNvSpPr/>
          <p:nvPr/>
        </p:nvSpPr>
        <p:spPr>
          <a:xfrm>
            <a:off x="163927" y="2644170"/>
            <a:ext cx="1186414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S  T  E  L  L  A  R  I  U  M</a:t>
            </a:r>
            <a:endParaRPr lang="en-GB" sz="9600" b="1" cap="none" spc="50" dirty="0">
              <a:ln w="0"/>
              <a:solidFill>
                <a:schemeClr val="bg2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2931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67E9C-C82B-80A8-B48A-FC97EF31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84770-B2B5-E69E-29AC-D1749087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from </a:t>
            </a:r>
            <a:r>
              <a:rPr lang="en-SG" dirty="0">
                <a:hlinkClick r:id="rId2"/>
              </a:rPr>
              <a:t>http://stellarium.org/</a:t>
            </a:r>
            <a:endParaRPr lang="en-SG" dirty="0"/>
          </a:p>
          <a:p>
            <a:pPr lvl="1"/>
            <a:r>
              <a:rPr lang="en-SG" dirty="0"/>
              <a:t>Choose correct operating system</a:t>
            </a:r>
          </a:p>
          <a:p>
            <a:pPr lvl="1"/>
            <a:r>
              <a:rPr lang="en-SG" dirty="0"/>
              <a:t>If you can’t find your OS, use </a:t>
            </a:r>
            <a:r>
              <a:rPr lang="en-SG" dirty="0" err="1"/>
              <a:t>Stellarium</a:t>
            </a:r>
            <a:r>
              <a:rPr lang="en-SG" dirty="0"/>
              <a:t>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as specified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location window, enter your location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Play around</a:t>
            </a:r>
          </a:p>
          <a:p>
            <a:pPr lvl="1"/>
            <a:r>
              <a:rPr lang="en-US" dirty="0"/>
              <a:t>Drag your view around</a:t>
            </a:r>
          </a:p>
          <a:p>
            <a:pPr lvl="1"/>
            <a:r>
              <a:rPr lang="en-US" dirty="0"/>
              <a:t>Zoom in and out</a:t>
            </a:r>
          </a:p>
          <a:p>
            <a:pPr lvl="1"/>
            <a:r>
              <a:rPr lang="en-US" dirty="0"/>
              <a:t>Set different times</a:t>
            </a:r>
          </a:p>
          <a:p>
            <a:pPr lvl="1"/>
            <a:r>
              <a:rPr lang="en-US" dirty="0"/>
              <a:t>Go wild!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0EA72-21A6-E38E-0C6C-948E521B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C4A5C-7BC7-704B-893D-888D3FAB3B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299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436</Words>
  <Application>Microsoft Macintosh PowerPoint</Application>
  <PresentationFormat>Widescreen</PresentationFormat>
  <Paragraphs>93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Astronomy 100/1 Lab 1</vt:lpstr>
      <vt:lpstr>Who are we?</vt:lpstr>
      <vt:lpstr>Scheduling</vt:lpstr>
      <vt:lpstr>How to get help</vt:lpstr>
      <vt:lpstr>Grading</vt:lpstr>
      <vt:lpstr>Zoom orientation</vt:lpstr>
      <vt:lpstr>Stuff you need</vt:lpstr>
      <vt:lpstr>PowerPoint Presentation</vt:lpstr>
      <vt:lpstr>Getting started</vt:lpstr>
      <vt:lpstr>How do we find anything</vt:lpstr>
      <vt:lpstr>How do we find anything</vt:lpstr>
      <vt:lpstr>How do we find anything</vt:lpstr>
      <vt:lpstr>A minute about minutes</vt:lpstr>
      <vt:lpstr>Does it work?</vt:lpstr>
      <vt:lpstr>Submissions</vt:lpstr>
      <vt:lpstr>Welcome!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100/1 Lab 1</dc:title>
  <dc:creator>Yiwen Ban</dc:creator>
  <cp:lastModifiedBy>Yiwen Ban</cp:lastModifiedBy>
  <cp:revision>8</cp:revision>
  <dcterms:created xsi:type="dcterms:W3CDTF">2022-06-01T03:19:54Z</dcterms:created>
  <dcterms:modified xsi:type="dcterms:W3CDTF">2022-06-08T05:43:33Z</dcterms:modified>
</cp:coreProperties>
</file>

<file path=docProps/thumbnail.jpeg>
</file>